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 showGuides="1">
      <p:cViewPr varScale="1">
        <p:scale>
          <a:sx n="121" d="100"/>
          <a:sy n="121" d="100"/>
        </p:scale>
        <p:origin x="69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76B1-71F2-F84B-8821-E1C311AC6818}" type="datetimeFigureOut">
              <a:rPr kumimoji="1" lang="ja-JP" altLang="en-US" smtClean="0"/>
              <a:t>2020/10/11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D46F-0850-494D-8838-2477A2A9BA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15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76B1-71F2-F84B-8821-E1C311AC6818}" type="datetimeFigureOut">
              <a:rPr kumimoji="1" lang="ja-JP" altLang="en-US" smtClean="0"/>
              <a:t>2020/10/11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D46F-0850-494D-8838-2477A2A9BA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76B1-71F2-F84B-8821-E1C311AC6818}" type="datetimeFigureOut">
              <a:rPr kumimoji="1" lang="ja-JP" altLang="en-US" smtClean="0"/>
              <a:t>2020/10/11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D46F-0850-494D-8838-2477A2A9BA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31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76B1-71F2-F84B-8821-E1C311AC6818}" type="datetimeFigureOut">
              <a:rPr kumimoji="1" lang="ja-JP" altLang="en-US" smtClean="0"/>
              <a:t>2020/10/11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D46F-0850-494D-8838-2477A2A9BA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99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76B1-71F2-F84B-8821-E1C311AC6818}" type="datetimeFigureOut">
              <a:rPr kumimoji="1" lang="ja-JP" altLang="en-US" smtClean="0"/>
              <a:t>2020/10/11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D46F-0850-494D-8838-2477A2A9BA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47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76B1-71F2-F84B-8821-E1C311AC6818}" type="datetimeFigureOut">
              <a:rPr kumimoji="1" lang="ja-JP" altLang="en-US" smtClean="0"/>
              <a:t>2020/10/11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D46F-0850-494D-8838-2477A2A9BA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3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76B1-71F2-F84B-8821-E1C311AC6818}" type="datetimeFigureOut">
              <a:rPr kumimoji="1" lang="ja-JP" altLang="en-US" smtClean="0"/>
              <a:t>2020/10/11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D46F-0850-494D-8838-2477A2A9BA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1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76B1-71F2-F84B-8821-E1C311AC6818}" type="datetimeFigureOut">
              <a:rPr kumimoji="1" lang="ja-JP" altLang="en-US" smtClean="0"/>
              <a:t>2020/10/11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D46F-0850-494D-8838-2477A2A9BA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92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76B1-71F2-F84B-8821-E1C311AC6818}" type="datetimeFigureOut">
              <a:rPr kumimoji="1" lang="ja-JP" altLang="en-US" smtClean="0"/>
              <a:t>2020/10/11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D46F-0850-494D-8838-2477A2A9BA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69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76B1-71F2-F84B-8821-E1C311AC6818}" type="datetimeFigureOut">
              <a:rPr kumimoji="1" lang="ja-JP" altLang="en-US" smtClean="0"/>
              <a:t>2020/10/11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D46F-0850-494D-8838-2477A2A9BA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28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76B1-71F2-F84B-8821-E1C311AC6818}" type="datetimeFigureOut">
              <a:rPr kumimoji="1" lang="ja-JP" altLang="en-US" smtClean="0"/>
              <a:t>2020/10/11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2D46F-0850-494D-8838-2477A2A9BA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99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C76B1-71F2-F84B-8821-E1C311AC6818}" type="datetimeFigureOut">
              <a:rPr kumimoji="1" lang="ja-JP" altLang="en-US" smtClean="0"/>
              <a:t>2020/10/11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2D46F-0850-494D-8838-2477A2A9BA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53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jp/url?sa=i&amp;rct=j&amp;q=&amp;esrc=s&amp;source=images&amp;cd=&amp;cad=rja&amp;uact=8&amp;ved=0CAcQjRw&amp;url=http%3A%2F%2Fblog.pocket-concierge.jp%2Farchives%2F1607&amp;ei=oAshVerVGsrz8QXBooDwCA&amp;bvm=bv.89947451,d.dGY&amp;psig=AFQjCNH59sSRssNk4jdGeRKEVc539VaW6g&amp;ust=142831543637568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DB439F-AE71-8C49-AB11-5EA893C60D4A}"/>
              </a:ext>
            </a:extLst>
          </p:cNvPr>
          <p:cNvSpPr txBox="1"/>
          <p:nvPr/>
        </p:nvSpPr>
        <p:spPr>
          <a:xfrm>
            <a:off x="2544073" y="135467"/>
            <a:ext cx="4055854" cy="31118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none" lIns="36000" tIns="0" rIns="36000" bIns="0" rtlCol="0" anchor="ctr" anchorCtr="1">
            <a:no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SINCA Online Auction : No. ##</a:t>
            </a:r>
            <a:endParaRPr kumimoji="1" lang="ja-JP" altLang="en-US" b="1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4842F833-DDB5-A148-9262-45002B3A7D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371093"/>
              </p:ext>
            </p:extLst>
          </p:nvPr>
        </p:nvGraphicFramePr>
        <p:xfrm>
          <a:off x="3533423" y="618067"/>
          <a:ext cx="5396087" cy="7347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3644">
                  <a:extLst>
                    <a:ext uri="{9D8B030D-6E8A-4147-A177-3AD203B41FA5}">
                      <a16:colId xmlns:a16="http://schemas.microsoft.com/office/drawing/2014/main" val="363719918"/>
                    </a:ext>
                  </a:extLst>
                </a:gridCol>
                <a:gridCol w="3612443">
                  <a:extLst>
                    <a:ext uri="{9D8B030D-6E8A-4147-A177-3AD203B41FA5}">
                      <a16:colId xmlns:a16="http://schemas.microsoft.com/office/drawing/2014/main" val="1596575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" altLang="ja-JP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 organizer of “</a:t>
                      </a:r>
                      <a:r>
                        <a:rPr kumimoji="1" lang="en" altLang="ja-JP" sz="16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Settai</a:t>
                      </a:r>
                      <a:r>
                        <a:rPr kumimoji="1" lang="en" altLang="ja-JP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</a:t>
                      </a:r>
                    </a:p>
                  </a:txBody>
                  <a:tcPr marL="72000" marR="72000" marT="10800" marB="108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“Comfortable night in Ginza with good conversation”</a:t>
                      </a:r>
                      <a:endParaRPr kumimoji="1" lang="en-US" altLang="ja-JP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for  your customers ( clients  / family / friends </a:t>
                      </a:r>
                      <a:r>
                        <a:rPr lang="ja-JP" altLang="en-US" sz="1400" u="sng"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endParaRPr kumimoji="1" lang="ja-JP" altLang="en-US" sz="14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0800" marB="10800"/>
                </a:tc>
                <a:extLst>
                  <a:ext uri="{0D108BD9-81ED-4DB2-BD59-A6C34878D82A}">
                    <a16:rowId xmlns:a16="http://schemas.microsoft.com/office/drawing/2014/main" val="728336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" altLang="ja-JP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Sponsor</a:t>
                      </a:r>
                    </a:p>
                  </a:txBody>
                  <a:tcPr marL="72000" marR="72000" marT="10800" marB="108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XXXX Your </a:t>
                      </a:r>
                      <a:r>
                        <a:rPr kumimoji="1" lang="en-US" altLang="ja-JP" sz="1400" b="0" i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</a:t>
                      </a:r>
                      <a:r>
                        <a:rPr kumimoji="1" lang="en-US" altLang="ja-JP" sz="14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name,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And/or nickname if preferable</a:t>
                      </a:r>
                      <a:endParaRPr kumimoji="1" lang="ja-JP" altLang="en-US" sz="14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0800" marB="10800"/>
                </a:tc>
                <a:extLst>
                  <a:ext uri="{0D108BD9-81ED-4DB2-BD59-A6C34878D82A}">
                    <a16:rowId xmlns:a16="http://schemas.microsoft.com/office/drawing/2014/main" val="930551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People</a:t>
                      </a:r>
                      <a:endParaRPr kumimoji="1" lang="ja-JP" altLang="en-US" sz="16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0800" marB="108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1-4 people.</a:t>
                      </a:r>
                      <a:endParaRPr kumimoji="1" lang="ja-JP" altLang="en-US" sz="14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0800" marB="10800"/>
                </a:tc>
                <a:extLst>
                  <a:ext uri="{0D108BD9-81ED-4DB2-BD59-A6C34878D82A}">
                    <a16:rowId xmlns:a16="http://schemas.microsoft.com/office/drawing/2014/main" val="811193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Date, Timing</a:t>
                      </a:r>
                      <a:endParaRPr kumimoji="1" lang="ja-JP" altLang="en-US" sz="16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0800" marB="108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Weeknights</a:t>
                      </a:r>
                    </a:p>
                  </a:txBody>
                  <a:tcPr marL="72000" marR="72000" marT="10800" marB="10800"/>
                </a:tc>
                <a:extLst>
                  <a:ext uri="{0D108BD9-81ED-4DB2-BD59-A6C34878D82A}">
                    <a16:rowId xmlns:a16="http://schemas.microsoft.com/office/drawing/2014/main" val="3895994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Time, Duration</a:t>
                      </a:r>
                      <a:endParaRPr kumimoji="1" lang="ja-JP" altLang="en-US" sz="16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0800" marB="108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Between 6:00 pm to 10:00 pm </a:t>
                      </a:r>
                    </a:p>
                    <a:p>
                      <a:r>
                        <a:rPr kumimoji="1" lang="en-US" altLang="ja-JP" sz="14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kumimoji="1" lang="en-US" altLang="ja-JP" sz="1400" b="0" i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hrs</a:t>
                      </a:r>
                      <a:r>
                        <a:rPr kumimoji="1" lang="en-US" altLang="ja-JP" sz="14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so, with 2</a:t>
                      </a:r>
                      <a:r>
                        <a:rPr kumimoji="1" lang="en-US" altLang="ja-JP" sz="1400" b="0" i="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kumimoji="1" lang="en-US" altLang="ja-JP" sz="14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round possible</a:t>
                      </a:r>
                      <a:endParaRPr kumimoji="1" lang="ja-JP" altLang="en-US" sz="1400" b="0" i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0800" marB="10800"/>
                </a:tc>
                <a:extLst>
                  <a:ext uri="{0D108BD9-81ED-4DB2-BD59-A6C34878D82A}">
                    <a16:rowId xmlns:a16="http://schemas.microsoft.com/office/drawing/2014/main" val="2415262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</a:t>
                      </a:r>
                    </a:p>
                  </a:txBody>
                  <a:tcPr marL="72000" marR="72000" marT="10800" marB="10800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Ginza area</a:t>
                      </a:r>
                    </a:p>
                  </a:txBody>
                  <a:tcPr marL="72000" marR="72000" marT="10800" marB="10800"/>
                </a:tc>
                <a:extLst>
                  <a:ext uri="{0D108BD9-81ED-4DB2-BD59-A6C34878D82A}">
                    <a16:rowId xmlns:a16="http://schemas.microsoft.com/office/drawing/2014/main" val="2518898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Starting Price</a:t>
                      </a:r>
                    </a:p>
                  </a:txBody>
                  <a:tcPr marL="72000" marR="72000" marT="10800" marB="10800"/>
                </a:tc>
                <a:tc>
                  <a:txBody>
                    <a:bodyPr/>
                    <a:lstStyle/>
                    <a:p>
                      <a:r>
                        <a:rPr lang="en-US" altLang="ja-JP" sz="1600" b="1" dirty="0"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10,000 </a:t>
                      </a:r>
                      <a:r>
                        <a:rPr lang="en-US" altLang="ja-JP" sz="1600" dirty="0"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yen</a:t>
                      </a:r>
                    </a:p>
                    <a:p>
                      <a:r>
                        <a:rPr lang="en-US" altLang="ja-JP" sz="1600" dirty="0"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(all food and drink inclusive)</a:t>
                      </a:r>
                      <a:r>
                        <a:rPr lang="ja-JP" altLang="ja-JP" sz="1600"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kumimoji="1" lang="en-US" altLang="ja-JP" sz="1600" dirty="0"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10800" marB="10800"/>
                </a:tc>
                <a:extLst>
                  <a:ext uri="{0D108BD9-81ED-4DB2-BD59-A6C34878D82A}">
                    <a16:rowId xmlns:a16="http://schemas.microsoft.com/office/drawing/2014/main" val="2286779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Outline</a:t>
                      </a:r>
                    </a:p>
                  </a:txBody>
                  <a:tcPr marL="72000" marR="72000" marT="10800" marB="10800"/>
                </a:tc>
                <a:tc>
                  <a:txBody>
                    <a:bodyPr/>
                    <a:lstStyle/>
                    <a:p>
                      <a:r>
                        <a:rPr lang="en-US" altLang="ja-JP" sz="1600" u="sng" dirty="0"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You can learn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ja-JP" sz="1600" dirty="0"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Manner of Entertainment ( </a:t>
                      </a:r>
                      <a:r>
                        <a:rPr lang="ja-JP" altLang="en-US" sz="1600"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接待</a:t>
                      </a:r>
                      <a:r>
                        <a:rPr lang="en-US" altLang="ja-JP" sz="1600" dirty="0"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lang="ja-JP" altLang="en-US" sz="1600"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1600" dirty="0"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from offer to seeing off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ja-JP" sz="1600" dirty="0"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Selection of venue food</a:t>
                      </a:r>
                      <a:r>
                        <a:rPr lang="ja-JP" altLang="en-US" sz="1600"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1600" dirty="0"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and beverage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ja-JP" sz="1600" dirty="0"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How to create  comfortable atmosphere  </a:t>
                      </a:r>
                    </a:p>
                    <a:p>
                      <a:r>
                        <a:rPr lang="en-US" altLang="ja-JP" sz="1600" u="sng" dirty="0"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You can enjoy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ja-JP" sz="1600" dirty="0"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Good food and beverage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ja-JP" sz="1600" dirty="0"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en-US" altLang="ja-JP" sz="1600" baseline="30000" dirty="0"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nd</a:t>
                      </a:r>
                      <a:r>
                        <a:rPr lang="en-US" altLang="ja-JP" sz="1600" dirty="0"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round* will be organized upon your request</a:t>
                      </a:r>
                    </a:p>
                    <a:p>
                      <a:endParaRPr kumimoji="1" lang="en-US" altLang="ja-JP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1" lang="en-US" altLang="ja-JP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1" lang="en-US" altLang="ja-JP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1" lang="en-US" altLang="ja-JP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1" lang="en-US" altLang="ja-JP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1" lang="en-US" altLang="ja-JP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1" lang="en-US" altLang="ja-JP" sz="16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0800" marB="10800"/>
                </a:tc>
                <a:extLst>
                  <a:ext uri="{0D108BD9-81ED-4DB2-BD59-A6C34878D82A}">
                    <a16:rowId xmlns:a16="http://schemas.microsoft.com/office/drawing/2014/main" val="3143046825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7F845AC-3AD1-4C47-B718-526AF4F08043}"/>
              </a:ext>
            </a:extLst>
          </p:cNvPr>
          <p:cNvSpPr txBox="1"/>
          <p:nvPr/>
        </p:nvSpPr>
        <p:spPr>
          <a:xfrm>
            <a:off x="225778" y="618066"/>
            <a:ext cx="3194755" cy="6110111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kumimoji="1" lang="en-US" altLang="ja-JP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Photos or any other way</a:t>
            </a:r>
            <a:r>
              <a:rPr kumimoji="1" lang="ja-JP" altLang="en-US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（</a:t>
            </a:r>
            <a:r>
              <a:rPr kumimoji="1" lang="en-US" altLang="ja-JP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incl. visual)  to explain your offering. </a:t>
            </a:r>
            <a:endParaRPr kumimoji="1" lang="ja-JP" altLang="en-US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216C6A-A717-A747-B132-1EAE12C71F20}"/>
              </a:ext>
            </a:extLst>
          </p:cNvPr>
          <p:cNvSpPr txBox="1"/>
          <p:nvPr/>
        </p:nvSpPr>
        <p:spPr>
          <a:xfrm>
            <a:off x="4467286" y="6327423"/>
            <a:ext cx="3894666" cy="530577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tIns="0" rIns="36000" bIns="0" rtlCol="0" anchor="ctr" anchorCtr="1">
            <a:noAutofit/>
          </a:bodyPr>
          <a:lstStyle/>
          <a:p>
            <a:r>
              <a:rPr kumimoji="1" lang="en-US" altLang="ja-JP" dirty="0">
                <a:solidFill>
                  <a:srgbClr val="002060"/>
                </a:solidFill>
                <a:latin typeface="Arial" panose="020B0604020202020204" pitchFamily="34" charset="0"/>
                <a:ea typeface="Brush Script MT" panose="03060802040406070304" pitchFamily="66" charset="-122"/>
                <a:cs typeface="Arial" panose="020B0604020202020204" pitchFamily="34" charset="0"/>
              </a:rPr>
              <a:t>Note that the service will follow the New Normal way with COVID-19.</a:t>
            </a:r>
            <a:endParaRPr kumimoji="1" lang="ja-JP" altLang="en-US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https://encrypted-tbn3.gstatic.com/images?q=tbn:ANd9GcSnzS0yMFa8pZqwOozV21aR4HrBBijeDMZm2N9xYBc8emEsS-tiaw">
            <a:hlinkClick r:id="rId2"/>
            <a:extLst>
              <a:ext uri="{FF2B5EF4-FFF2-40B4-BE49-F238E27FC236}">
                <a16:creationId xmlns:a16="http://schemas.microsoft.com/office/drawing/2014/main" id="{D0648BEF-82C1-124A-A61B-A3F53A0C40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52" y="1653899"/>
            <a:ext cx="2669257" cy="1775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「銀座　バニ」の画像検索結果">
            <a:extLst>
              <a:ext uri="{FF2B5EF4-FFF2-40B4-BE49-F238E27FC236}">
                <a16:creationId xmlns:a16="http://schemas.microsoft.com/office/drawing/2014/main" id="{2267EF6B-06F3-9F48-B620-016D4985E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52" y="3760553"/>
            <a:ext cx="2678855" cy="140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870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</TotalTime>
  <Words>155</Words>
  <Application>Microsoft Macintosh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東井 学</dc:creator>
  <cp:lastModifiedBy>Ishikura Yoko</cp:lastModifiedBy>
  <cp:revision>32</cp:revision>
  <dcterms:created xsi:type="dcterms:W3CDTF">2020-10-08T13:13:01Z</dcterms:created>
  <dcterms:modified xsi:type="dcterms:W3CDTF">2020-10-11T12:37:59Z</dcterms:modified>
</cp:coreProperties>
</file>